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06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8EFCD-DAEC-4248-A819-93CDFF8AA06D}" type="datetimeFigureOut">
              <a:rPr lang="es-ES" smtClean="0"/>
              <a:pPr/>
              <a:t>17/02/2015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B1A6D-35C1-417E-B838-90BAE7954D1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0" y="3212976"/>
            <a:ext cx="9144000" cy="510778"/>
          </a:xfrm>
          <a:prstGeom prst="flowChartAlternateProcess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We</a:t>
            </a:r>
            <a:r>
              <a:rPr lang="es-ES" sz="2400" dirty="0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 </a:t>
            </a:r>
            <a:r>
              <a:rPr lang="es-ES" sz="2400" dirty="0" err="1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cordially</a:t>
            </a:r>
            <a:r>
              <a:rPr lang="es-ES" sz="2400" dirty="0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 invite </a:t>
            </a:r>
            <a:r>
              <a:rPr lang="es-ES" sz="2400" dirty="0" err="1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you</a:t>
            </a:r>
            <a:r>
              <a:rPr lang="es-ES" sz="2400" dirty="0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 </a:t>
            </a:r>
            <a:r>
              <a:rPr lang="es-ES" sz="2400" dirty="0" err="1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to</a:t>
            </a:r>
            <a:r>
              <a:rPr lang="es-ES" sz="2400" dirty="0" smtClean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 Buenos Aires!!!</a:t>
            </a:r>
            <a:endParaRPr lang="es-ES" sz="24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 Rounded MT Bold" pitchFamily="34" charset="0"/>
            </a:endParaRPr>
          </a:p>
        </p:txBody>
      </p:sp>
      <p:grpSp>
        <p:nvGrpSpPr>
          <p:cNvPr id="20" name="19 Grupo"/>
          <p:cNvGrpSpPr/>
          <p:nvPr/>
        </p:nvGrpSpPr>
        <p:grpSpPr>
          <a:xfrm>
            <a:off x="0" y="5733256"/>
            <a:ext cx="9144000" cy="936104"/>
            <a:chOff x="0" y="4221088"/>
            <a:chExt cx="9144000" cy="936104"/>
          </a:xfrm>
        </p:grpSpPr>
        <p:pic>
          <p:nvPicPr>
            <p:cNvPr id="14" name="Picture 5" descr="san martin de los andes neuquen5"/>
            <p:cNvPicPr>
              <a:picLocks noChangeAspect="1" noChangeArrowheads="1"/>
            </p:cNvPicPr>
            <p:nvPr/>
          </p:nvPicPr>
          <p:blipFill>
            <a:blip r:embed="rId2" cstate="print"/>
            <a:srcRect l="11513" r="10205" b="4404"/>
            <a:stretch>
              <a:fillRect/>
            </a:stretch>
          </p:blipFill>
          <p:spPr bwMode="auto">
            <a:xfrm>
              <a:off x="7979785" y="4221088"/>
              <a:ext cx="1164215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3" descr="Purmamarca"/>
            <p:cNvPicPr>
              <a:picLocks noChangeAspect="1" noChangeArrowheads="1"/>
            </p:cNvPicPr>
            <p:nvPr/>
          </p:nvPicPr>
          <p:blipFill>
            <a:blip r:embed="rId3" cstate="print"/>
            <a:srcRect r="3421"/>
            <a:stretch>
              <a:fillRect/>
            </a:stretch>
          </p:blipFill>
          <p:spPr bwMode="auto">
            <a:xfrm>
              <a:off x="0" y="4221088"/>
              <a:ext cx="2771799" cy="93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3" descr="Iguazu garganta_del_diablo_004"/>
            <p:cNvPicPr>
              <a:picLocks noChangeAspect="1" noChangeArrowheads="1"/>
            </p:cNvPicPr>
            <p:nvPr/>
          </p:nvPicPr>
          <p:blipFill>
            <a:blip r:embed="rId4" cstate="print"/>
            <a:srcRect r="16585" b="9357"/>
            <a:stretch>
              <a:fillRect/>
            </a:stretch>
          </p:blipFill>
          <p:spPr bwMode="auto">
            <a:xfrm>
              <a:off x="1907704" y="4221088"/>
              <a:ext cx="1284817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" descr="al_vista_rio"/>
            <p:cNvPicPr>
              <a:picLocks noChangeAspect="1" noChangeArrowheads="1"/>
            </p:cNvPicPr>
            <p:nvPr/>
          </p:nvPicPr>
          <p:blipFill>
            <a:blip r:embed="rId5" cstate="print"/>
            <a:srcRect t="21368"/>
            <a:stretch>
              <a:fillRect/>
            </a:stretch>
          </p:blipFill>
          <p:spPr bwMode="auto">
            <a:xfrm>
              <a:off x="2915816" y="4221088"/>
              <a:ext cx="3004911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3" descr="GLACIAR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109409" y="4221088"/>
              <a:ext cx="2909103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20 CuadroTexto"/>
          <p:cNvSpPr txBox="1"/>
          <p:nvPr/>
        </p:nvSpPr>
        <p:spPr>
          <a:xfrm>
            <a:off x="1187624" y="4509120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00B050"/>
                </a:solidFill>
              </a:rPr>
              <a:t>fmv-uba.org.ar/SIHM</a:t>
            </a:r>
            <a:r>
              <a:rPr lang="es-ES" sz="3200" b="1" dirty="0" smtClean="0">
                <a:solidFill>
                  <a:srgbClr val="00B050"/>
                </a:solidFill>
              </a:rPr>
              <a:t>/</a:t>
            </a:r>
            <a:endParaRPr lang="es-ES" sz="3200" dirty="0">
              <a:solidFill>
                <a:srgbClr val="00B050"/>
              </a:solidFill>
            </a:endParaRPr>
          </a:p>
        </p:txBody>
      </p:sp>
      <p:pic>
        <p:nvPicPr>
          <p:cNvPr id="15" name="0 Imagen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25000"/>
          <a:stretch>
            <a:fillRect/>
          </a:stretch>
        </p:blipFill>
        <p:spPr>
          <a:xfrm>
            <a:off x="0" y="0"/>
            <a:ext cx="9144000" cy="2376264"/>
          </a:xfrm>
          <a:prstGeom prst="rect">
            <a:avLst/>
          </a:prstGeom>
        </p:spPr>
      </p:pic>
      <p:sp>
        <p:nvSpPr>
          <p:cNvPr id="22" name="21 CuadroTexto"/>
          <p:cNvSpPr txBox="1"/>
          <p:nvPr/>
        </p:nvSpPr>
        <p:spPr>
          <a:xfrm>
            <a:off x="3923928" y="234888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 err="1" smtClean="0">
                <a:solidFill>
                  <a:schemeClr val="bg1">
                    <a:lumMod val="50000"/>
                  </a:schemeClr>
                </a:solidFill>
              </a:rPr>
              <a:t>September</a:t>
            </a:r>
            <a:r>
              <a:rPr lang="es-ES" b="1" i="1" dirty="0" smtClean="0">
                <a:solidFill>
                  <a:schemeClr val="bg1">
                    <a:lumMod val="50000"/>
                  </a:schemeClr>
                </a:solidFill>
              </a:rPr>
              <a:t> 5-9, 2016   Buenos Aires, Argentina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18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AnaMaria</dc:creator>
  <cp:lastModifiedBy>AnaMaria</cp:lastModifiedBy>
  <cp:revision>13</cp:revision>
  <dcterms:created xsi:type="dcterms:W3CDTF">2014-11-14T22:51:00Z</dcterms:created>
  <dcterms:modified xsi:type="dcterms:W3CDTF">2015-02-17T15:57:53Z</dcterms:modified>
</cp:coreProperties>
</file>